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A1156FB-F330-4081-BD79-E9DB6BCDC0B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3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3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4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86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0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24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7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11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84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4C24-C060-438A-9A6A-C92EC1EC6E50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309FD-3B10-4C7C-B59D-161FD1195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9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Ответственность в международном праве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13518"/>
            <a:ext cx="9144000" cy="1655762"/>
          </a:xfrm>
        </p:spPr>
        <p:txBody>
          <a:bodyPr/>
          <a:lstStyle/>
          <a:p>
            <a:pPr algn="l"/>
            <a:r>
              <a:rPr lang="ru-RU" b="1" dirty="0"/>
              <a:t>1.Понятия и основания международной ответственности</a:t>
            </a:r>
          </a:p>
          <a:p>
            <a:pPr algn="l"/>
            <a:r>
              <a:rPr lang="ru-RU" b="1" dirty="0"/>
              <a:t>2.Виды и формы международной ответственности</a:t>
            </a:r>
          </a:p>
          <a:p>
            <a:pPr algn="l"/>
            <a:r>
              <a:rPr lang="ru-RU" b="1" dirty="0"/>
              <a:t>3.Международная ответственность физических лиц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54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525" y="2746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latin typeface="+mn-lt"/>
              </a:rPr>
              <a:t>СПАСИБО ЗА ВНИМАНИЕ</a:t>
            </a:r>
            <a:endParaRPr lang="ru-RU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761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040" y="749808"/>
            <a:ext cx="11658600" cy="50932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Международно-правовая ответственность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отрицательные последствия, которые наступают для субъекта международного права при нарушении им международного обязательства.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международно-правовой ответственности: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-формальные (нарушение положений договоров, обычаев, решений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международных организаций);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-фактические (действие или бездействие, нарушающее международно-правовые обязательства).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3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298" y="415359"/>
            <a:ext cx="11569566" cy="612166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правонарушение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противоправное деяние субъекта международного права, выражающееся в действиях (бездействии) его органов или должностных лиц, нарушающее международно-правовые обязательства.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международных правонарушений выступают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международные организации. Физические лица несут ответственность за международные преступления.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международного правонарушения - это общественные отношения, на которые посягает правонарушитель.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Объективная сторона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международного правонарушения проявляется в виде деяния – поведения субъектов международного права, нарушающего международно-правовые обязательства и влекущее международно-правовую ответственность.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Субъективная сторона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отношение правонарушителя                                    к совершенному им деянию и его последствиям. Ряд международных правонарушений не предусматривает вины как обязательного элемента состава правонарушения, т.н. «ответственность без вины».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47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01752"/>
            <a:ext cx="11504596" cy="63093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международных правонарушений: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-международные преступления;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-международные деликты.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преступления: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-преступления против мира;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-военные преступления;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-преступления против человечности;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-геноцид;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-экоцид;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-апартеид;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-колониализм.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международные преступления ответственность могут нести государства и физические лица.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деликты: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-нарушение государством договорных обязательств, не имеющих основополагающего значения;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-невыполнение юридическими и физическими лицами положений международных договоров;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-невыполнение решений международных судов и арбитражей;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-нарушение государствами своих односторонних международных обязательств.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10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0194" y="512811"/>
            <a:ext cx="11740896" cy="57241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международно-правовой ответственности: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-нематериальная (политическая);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-материальная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политической (нематериальной) ответственности: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-сатисфакция,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-декларативные решения;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-репрессалии;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-санкции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материальной ответственности: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-реституция;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-субституция;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-компенсация;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-репарации.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964" y="857386"/>
            <a:ext cx="11415562" cy="487161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организации могут нести ответственность за нарушение ими международных обязательств, вытекающих из договоров,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несоблюдение уставных и других обязанностей своими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международными должностными лицами, за причинение ущерба своими действиями государствам, другим международным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физическим лицам. Международные организации несут ответственность: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своих органов и агентов; за принятые решения.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43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634" y="447575"/>
            <a:ext cx="11723571" cy="57429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 несут международную уголовную ответственность за совершение международных преступлений. К таким лицам не применяются сроки давности (Конвенция о неприменимости срока давности к военным преступлениям и преступлениям против человечества 1968 г.).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лицом преступных действий во исполнение приказа (своего правительства или начальника), как правило, не освобождает его от уголовной ответственности.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систему международной уголовной юстиции входят Международный уголовный суд и специально создаваемые международные суды (международные трибуналы). Составной частью международной уголовной юстиции являются органы государств (национальные суды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правоохранительные органы). В уголовном кодексе РФ предусмотрена глава 34 «Преступления против мира и безопасности человечества», определяющая уголовную юрисдикцию российского государства в отношении международных преступлений. </a:t>
            </a:r>
          </a:p>
        </p:txBody>
      </p:sp>
    </p:spTree>
    <p:extLst>
      <p:ext uri="{BB962C8B-B14F-4D97-AF65-F5344CB8AC3E}">
        <p14:creationId xmlns:p14="http://schemas.microsoft.com/office/powerpoint/2010/main" val="164535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5350" y="593725"/>
            <a:ext cx="10515600" cy="525462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latin typeface="+mn-lt"/>
              </a:rPr>
              <a:t>Выводы по лекции</a:t>
            </a:r>
            <a:endParaRPr lang="ru-RU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806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773871"/>
            <a:ext cx="10515600" cy="532517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1.Международно-правовая ответственность выполняет функцию обеспечения соблюдения норм международного права и их эффективного осуществления. Введение международной уголовной ответственности для физических лиц призвано воздействовать на органы государств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добросовестного выполнения ими международных обязательств, недопущения совершения действий, подрывающих международный мир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2.Ответственность в международном праве представляет собой формирующийся институт международного права, требующий дальнейшего развития и кодификации.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119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559</Words>
  <Application>Microsoft Office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Ответственность в международном праве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 по лекции</vt:lpstr>
      <vt:lpstr>Презентация PowerPoint</vt:lpstr>
      <vt:lpstr>СПАСИБО ЗА ВНИМАНИЕ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международной безопасности </dc:title>
  <dc:creator>Max Fil</dc:creator>
  <cp:lastModifiedBy>Max Fil</cp:lastModifiedBy>
  <cp:revision>5</cp:revision>
  <dcterms:created xsi:type="dcterms:W3CDTF">2020-02-08T07:29:36Z</dcterms:created>
  <dcterms:modified xsi:type="dcterms:W3CDTF">2020-02-11T04:35:14Z</dcterms:modified>
</cp:coreProperties>
</file>